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16A17-02AD-4F4A-BB45-EB2449569E25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A79F4-235D-41DE-BFFA-5F66F869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287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16A17-02AD-4F4A-BB45-EB2449569E25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A79F4-235D-41DE-BFFA-5F66F869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77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16A17-02AD-4F4A-BB45-EB2449569E25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A79F4-235D-41DE-BFFA-5F66F869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96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16A17-02AD-4F4A-BB45-EB2449569E25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A79F4-235D-41DE-BFFA-5F66F869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279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16A17-02AD-4F4A-BB45-EB2449569E25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A79F4-235D-41DE-BFFA-5F66F869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743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16A17-02AD-4F4A-BB45-EB2449569E25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A79F4-235D-41DE-BFFA-5F66F869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512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16A17-02AD-4F4A-BB45-EB2449569E25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A79F4-235D-41DE-BFFA-5F66F869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7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16A17-02AD-4F4A-BB45-EB2449569E25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A79F4-235D-41DE-BFFA-5F66F869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840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16A17-02AD-4F4A-BB45-EB2449569E25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A79F4-235D-41DE-BFFA-5F66F869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563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16A17-02AD-4F4A-BB45-EB2449569E25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A79F4-235D-41DE-BFFA-5F66F869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17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16A17-02AD-4F4A-BB45-EB2449569E25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A79F4-235D-41DE-BFFA-5F66F869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563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16A17-02AD-4F4A-BB45-EB2449569E25}" type="datetimeFigureOut">
              <a:rPr lang="en-US" smtClean="0"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A79F4-235D-41DE-BFFA-5F66F8693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573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lhs-circulation.BCS.000\AppData\Local\Microsoft\Windows\Temporary Internet Files\Content.IE5\BLRELZ77\MC900441734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656"/>
            <a:ext cx="9144000" cy="684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3067050"/>
          </a:xfrm>
        </p:spPr>
        <p:txBody>
          <a:bodyPr>
            <a:noAutofit/>
          </a:bodyPr>
          <a:lstStyle/>
          <a:p>
            <a:r>
              <a:rPr lang="en-US" sz="7200" b="1" i="1" dirty="0" smtClean="0">
                <a:solidFill>
                  <a:srgbClr val="00B050"/>
                </a:solidFill>
              </a:rPr>
              <a:t>How to make a Review!!!</a:t>
            </a:r>
            <a:endParaRPr lang="en-US" sz="7200" b="1" i="1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Tiffany Steptoe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1A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735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lhs-circulation.BCS.000\AppData\Local\Microsoft\Windows\Temporary Internet Files\Content.IE5\2IXNFDR8\MC90043916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382000" cy="5135563"/>
          </a:xfrm>
        </p:spPr>
        <p:txBody>
          <a:bodyPr/>
          <a:lstStyle/>
          <a:p>
            <a:pPr marL="0" indent="0">
              <a:buNone/>
            </a:pPr>
            <a:r>
              <a:rPr lang="en-US" i="1" dirty="0" smtClean="0"/>
              <a:t>	</a:t>
            </a:r>
            <a:r>
              <a:rPr lang="en-US" sz="4800" b="1" i="1" dirty="0" smtClean="0">
                <a:solidFill>
                  <a:srgbClr val="C00000"/>
                </a:solidFill>
              </a:rPr>
              <a:t>Have you ever read a really good book, and just want to tell everyone you know about it? Well, why just tell the people you know, why not tell everyone?!?!	</a:t>
            </a:r>
            <a:endParaRPr lang="en-US" sz="4800" b="1" i="1" dirty="0">
              <a:solidFill>
                <a:srgbClr val="C00000"/>
              </a:solidFill>
            </a:endParaRPr>
          </a:p>
        </p:txBody>
      </p:sp>
      <p:pic>
        <p:nvPicPr>
          <p:cNvPr id="2052" name="Picture 4" descr="C:\Users\lhs-circulation.BCS.000\AppData\Local\Microsoft\Windows\Temporary Internet Files\Content.IE5\BLRELZ77\MC90038364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962400"/>
            <a:ext cx="2133599" cy="2032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09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lhs-circulation.BCS.000\AppData\Local\Microsoft\Windows\Temporary Internet Files\Content.IE5\58581UJ4\MC90043918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 smtClean="0"/>
              <a:t>	</a:t>
            </a:r>
            <a:r>
              <a:rPr lang="en-US" sz="3600" b="1" i="1" dirty="0" smtClean="0">
                <a:solidFill>
                  <a:srgbClr val="002060"/>
                </a:solidFill>
              </a:rPr>
              <a:t>There’s this awesome website called Destiny Quest, which has all the books in our LHS library </a:t>
            </a:r>
            <a:r>
              <a:rPr lang="en-US" sz="3600" b="1" i="1" dirty="0" smtClean="0">
                <a:solidFill>
                  <a:srgbClr val="002060"/>
                </a:solidFill>
              </a:rPr>
              <a:t>in </a:t>
            </a:r>
            <a:r>
              <a:rPr lang="en-US" sz="3600" b="1" i="1" dirty="0" smtClean="0">
                <a:solidFill>
                  <a:srgbClr val="002060"/>
                </a:solidFill>
              </a:rPr>
              <a:t>this neat little catalog that you can access anytime, anywhere, for however long you want. When you visit the </a:t>
            </a:r>
            <a:r>
              <a:rPr lang="en-US" sz="3600" b="1" i="1" dirty="0" smtClean="0">
                <a:solidFill>
                  <a:srgbClr val="002060"/>
                </a:solidFill>
              </a:rPr>
              <a:t>website, </a:t>
            </a:r>
            <a:r>
              <a:rPr lang="en-US" sz="3600" b="1" i="1" dirty="0" smtClean="0">
                <a:solidFill>
                  <a:srgbClr val="002060"/>
                </a:solidFill>
              </a:rPr>
              <a:t>find a book you have recently read, and write a quick review about it.</a:t>
            </a:r>
            <a:endParaRPr lang="en-US" sz="3600" b="1" i="1" dirty="0">
              <a:solidFill>
                <a:srgbClr val="002060"/>
              </a:solidFill>
            </a:endParaRPr>
          </a:p>
        </p:txBody>
      </p:sp>
      <p:pic>
        <p:nvPicPr>
          <p:cNvPr id="4101" name="Picture 5" descr="C:\Users\lhs-circulation.BCS.000\AppData\Local\Microsoft\Windows\Temporary Internet Files\Content.IE5\3TKSA088\MC90038397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181600"/>
            <a:ext cx="1592885" cy="1234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709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lhs-circulation.BCS.000\AppData\Local\Microsoft\Windows\Temporary Internet Files\Content.IE5\DK0DX00P\MC90043916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7030A0"/>
                </a:solidFill>
              </a:rPr>
              <a:t>Here’s some step-by-step instructions on how to put up a review:</a:t>
            </a:r>
            <a:endParaRPr lang="en-US" b="1" i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953000"/>
          </a:xfrm>
        </p:spPr>
        <p:txBody>
          <a:bodyPr>
            <a:normAutofit/>
          </a:bodyPr>
          <a:lstStyle/>
          <a:p>
            <a:pPr>
              <a:buFont typeface="+mj-lt"/>
              <a:buAutoNum type="arabicParenR"/>
            </a:pPr>
            <a:r>
              <a:rPr lang="en-US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On the desktop select Destiny Liberty High School </a:t>
            </a:r>
          </a:p>
          <a:p>
            <a:pPr>
              <a:buFont typeface="+mj-lt"/>
              <a:buAutoNum type="arabicParenR"/>
            </a:pPr>
            <a:r>
              <a:rPr lang="en-US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Go to the CATALOG</a:t>
            </a:r>
          </a:p>
          <a:p>
            <a:pPr>
              <a:buFont typeface="+mj-lt"/>
              <a:buAutoNum type="arabicParenR"/>
            </a:pPr>
            <a:r>
              <a:rPr lang="en-US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Type in the title of the book you want to write a review about</a:t>
            </a:r>
          </a:p>
          <a:p>
            <a:pPr>
              <a:buFont typeface="+mj-lt"/>
              <a:buAutoNum type="arabicParenR"/>
            </a:pPr>
            <a:r>
              <a:rPr lang="en-US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When you see the correct book select it</a:t>
            </a:r>
          </a:p>
          <a:p>
            <a:pPr>
              <a:buFont typeface="+mj-lt"/>
              <a:buAutoNum type="arabicParenR"/>
            </a:pPr>
            <a:r>
              <a:rPr lang="en-US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Select the tab titles REVIEWS</a:t>
            </a:r>
          </a:p>
          <a:p>
            <a:pPr>
              <a:buFont typeface="+mj-lt"/>
              <a:buAutoNum type="arabicParenR"/>
            </a:pPr>
            <a:r>
              <a:rPr lang="en-US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Select ADD REVIEWS</a:t>
            </a:r>
          </a:p>
          <a:p>
            <a:pPr>
              <a:buFont typeface="+mj-lt"/>
              <a:buAutoNum type="arabicParenR"/>
            </a:pPr>
            <a:r>
              <a:rPr lang="en-US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Select the number of stars you would give the book </a:t>
            </a:r>
          </a:p>
          <a:p>
            <a:pPr>
              <a:buFont typeface="+mj-lt"/>
              <a:buAutoNum type="arabicParenR"/>
            </a:pPr>
            <a:r>
              <a:rPr lang="en-US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Then write what you thought about the book in the open </a:t>
            </a:r>
            <a:r>
              <a:rPr lang="en-US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space</a:t>
            </a:r>
          </a:p>
          <a:p>
            <a:pPr>
              <a:buFont typeface="+mj-lt"/>
              <a:buAutoNum type="arabicParenR"/>
            </a:pPr>
            <a:r>
              <a:rPr 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400" b="1" i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Leave your initials  </a:t>
            </a:r>
            <a:endParaRPr lang="en-US" sz="2400" b="1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+mj-lt"/>
              <a:buAutoNum type="arabicParenR"/>
            </a:pPr>
            <a:r>
              <a:rPr lang="en-US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Then at the top of the page select </a:t>
            </a:r>
            <a:r>
              <a:rPr lang="en-US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SAVE</a:t>
            </a:r>
          </a:p>
          <a:p>
            <a:pPr>
              <a:buFont typeface="+mj-lt"/>
              <a:buAutoNum type="arabicParenR"/>
            </a:pPr>
            <a:endParaRPr lang="en-US" sz="2400" b="1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+mj-lt"/>
              <a:buAutoNum type="arabicParenR"/>
            </a:pPr>
            <a:endParaRPr lang="en-US" sz="1600" i="1" dirty="0" smtClean="0"/>
          </a:p>
          <a:p>
            <a:pPr>
              <a:buFont typeface="+mj-lt"/>
              <a:buAutoNum type="arabicParenR"/>
            </a:pPr>
            <a:endParaRPr lang="en-US" sz="1600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79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98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How to make a Review!!!</vt:lpstr>
      <vt:lpstr>PowerPoint Presentation</vt:lpstr>
      <vt:lpstr>PowerPoint Presentation</vt:lpstr>
      <vt:lpstr>Here’s some step-by-step instructions on how to put up a review:</vt:lpstr>
    </vt:vector>
  </TitlesOfParts>
  <Company>Bedford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make a Review!!!</dc:title>
  <dc:creator>lhs-lmc-16</dc:creator>
  <cp:lastModifiedBy>LHS</cp:lastModifiedBy>
  <cp:revision>5</cp:revision>
  <dcterms:created xsi:type="dcterms:W3CDTF">2013-09-18T16:02:24Z</dcterms:created>
  <dcterms:modified xsi:type="dcterms:W3CDTF">2013-09-19T14:46:22Z</dcterms:modified>
</cp:coreProperties>
</file>